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DE2"/>
    <a:srgbClr val="161F3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74" d="100"/>
          <a:sy n="174" d="100"/>
        </p:scale>
        <p:origin x="-688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AEF2-B2BC-6D16-2705-F18560148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835C0-2388-9A76-F5D3-7151213E0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238B-9B28-D54F-88CB-A312E4764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31F88-D233-CEB4-B6BF-9319B099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6017D-3FE6-6A4A-3823-FA26012F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F918-4CCB-D602-5588-0A1033FF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26D93-CB14-0714-4BD3-63B7F2171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14A73-5CA9-43B5-91BD-7B865D99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A0833-A950-E9EA-3693-C6A3ACED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0FAF8-EF58-5B05-E411-568C3743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DE209-4122-1FA5-D7E9-182236889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F309B-C603-24D1-D8A4-5B68019E1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79DB2-A9B3-40E7-8538-DF7D61D0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170E5-7154-21F3-16CE-166638E4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56DD-4B6E-D7D7-525F-72EDCCBB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2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9E44-CBE2-3F0F-86EA-4B51B01B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C5E8-78A4-EE89-F202-56EB97043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3CBCC-51D6-D81C-4F56-782BDDCF1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D10A3-B920-D7B8-29A0-56A4EC8E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E4681-0B84-A598-2033-F2AB8961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0CF4-24D4-85B4-FEE7-DF3060ED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F73B9-3D0B-B5A9-E7DA-62620437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8DC97-935C-1A18-19C2-EDF7DCC2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E0A6-984F-878C-2C2A-501BDD53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08419-7758-6417-F317-C82B02B7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657F-1059-878E-35C4-93D5E72C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AB93-6484-77EC-AF6B-74B21B059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63B70-1831-36D5-BE7C-61ACBB875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8B85-30CF-6292-44EA-197D1E1E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16149-0F98-278A-7745-1AF73987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BA2B3-4296-F05A-BD09-D2D57EB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9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CAAB-1CD0-9C35-D93E-6903D2058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3C45-E54A-034E-59B5-CB1448E0B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222BF-7B08-23A7-6BBE-617B86435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51A86-9EE9-EFC0-3706-88A1825EB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0C161-E4FA-F020-5F9E-3A9810BD7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7930C-443E-3B3E-AEB0-4F594B1B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D67E2-FCE2-F8DD-9749-232D9405F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6E2D5-4E9A-099A-FEF8-09ED7091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6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4EA4-E0EF-594C-EE19-7C307BBD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C2DF2-ADFE-6B8A-8E16-64210D9F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9DEF-76BA-547C-4F40-2D7FC22B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F21AA-0533-0247-188E-C9046B6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6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57A4ED-9E52-3EB8-B72B-B0D5EEB6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F7225-FD71-7BEC-E81C-99E02CC5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A4B92-194D-08CA-0406-492B57F2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9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E54-E7FF-5041-DC96-92A3D2D3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61CD-917D-0256-0791-6881A3B9D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59F2B-FD00-17F1-560E-06AC6F324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05858-2EB1-99D9-C6B2-5FB3792F9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A8383-E741-C080-88EB-CE35405A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DADDD-5235-1425-7772-8681510B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5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37E2-DF2C-C211-08D0-588C1FB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889C79-7EE0-8730-4023-90360E73A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E8694-A9D9-DA65-B008-0E8283035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0C6DA-F956-9DBF-31FD-6ABD5A0E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FFF9-C669-6203-1DED-2EEECF16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0C8E6-A9E6-8C50-3626-9142279E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3FED-0B60-696B-7960-C4A19630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DFD58-36B4-6895-6852-69D214C4E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085F-8A66-1741-BF72-79D0F0C92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4E9A9-E199-F440-BE87-EEE7EE9AB8E8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3721F-8E32-8918-6110-59D8344F3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7D13-EFE3-0968-6F3C-145B16428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57A4D-D67E-CD4B-A07B-048B52DC5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ree with pink flowers and yellow flowers&#10;&#10;AI-generated content may be incorrect.">
            <a:extLst>
              <a:ext uri="{FF2B5EF4-FFF2-40B4-BE49-F238E27FC236}">
                <a16:creationId xmlns:a16="http://schemas.microsoft.com/office/drawing/2014/main" id="{5E95D0E7-CA86-3065-0455-CBF4E951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9" t="29483" r="5504" b="34798"/>
          <a:stretch/>
        </p:blipFill>
        <p:spPr>
          <a:xfrm>
            <a:off x="1390946" y="181646"/>
            <a:ext cx="7182998" cy="208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CB5AA0-AE9D-9EAD-5830-3095B94ECC99}"/>
              </a:ext>
            </a:extLst>
          </p:cNvPr>
          <p:cNvSpPr txBox="1"/>
          <p:nvPr/>
        </p:nvSpPr>
        <p:spPr>
          <a:xfrm>
            <a:off x="4111698" y="899575"/>
            <a:ext cx="4374112" cy="646331"/>
          </a:xfrm>
          <a:prstGeom prst="rect">
            <a:avLst/>
          </a:prstGeom>
          <a:solidFill>
            <a:schemeClr val="bg1">
              <a:alpha val="50588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61F36"/>
                </a:solidFill>
                <a:latin typeface="Bitter" pitchFamily="2" charset="77"/>
              </a:rPr>
              <a:t>Dr Marifer Rocha </a:t>
            </a:r>
            <a:r>
              <a:rPr lang="en-US" sz="2400" dirty="0" err="1">
                <a:solidFill>
                  <a:srgbClr val="161F36"/>
                </a:solidFill>
                <a:latin typeface="Bitter" pitchFamily="2" charset="77"/>
              </a:rPr>
              <a:t>Arrangoiz</a:t>
            </a:r>
            <a:endParaRPr lang="en-US" sz="2400" dirty="0">
              <a:solidFill>
                <a:srgbClr val="161F36"/>
              </a:solidFill>
              <a:latin typeface="Bitter" pitchFamily="2" charset="77"/>
            </a:endParaRPr>
          </a:p>
          <a:p>
            <a:r>
              <a:rPr lang="en-US" sz="1200" dirty="0">
                <a:solidFill>
                  <a:srgbClr val="161F36"/>
                </a:solidFill>
                <a:latin typeface="Bitter" pitchFamily="2" charset="77"/>
              </a:rPr>
              <a:t>Clinical Psychologist, BSc (Hons), MS, </a:t>
            </a:r>
            <a:r>
              <a:rPr lang="en-US" sz="1200" dirty="0" err="1">
                <a:solidFill>
                  <a:srgbClr val="161F36"/>
                </a:solidFill>
                <a:latin typeface="Bitter" pitchFamily="2" charset="77"/>
              </a:rPr>
              <a:t>DClinPsych</a:t>
            </a:r>
            <a:r>
              <a:rPr lang="en-US" sz="1200" dirty="0">
                <a:solidFill>
                  <a:srgbClr val="161F36"/>
                </a:solidFill>
                <a:latin typeface="Bitter" pitchFamily="2" charset="77"/>
              </a:rPr>
              <a:t> (Hons)</a:t>
            </a:r>
          </a:p>
        </p:txBody>
      </p:sp>
      <p:pic>
        <p:nvPicPr>
          <p:cNvPr id="12" name="Picture 11" descr="A tree with pink flowers and yellow flowers&#10;&#10;AI-generated content may be incorrect.">
            <a:extLst>
              <a:ext uri="{FF2B5EF4-FFF2-40B4-BE49-F238E27FC236}">
                <a16:creationId xmlns:a16="http://schemas.microsoft.com/office/drawing/2014/main" id="{B9D36F28-E219-BE50-C6E6-637E4FD9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9" t="29483" r="5504" b="34798"/>
          <a:stretch/>
        </p:blipFill>
        <p:spPr>
          <a:xfrm>
            <a:off x="1390946" y="2492432"/>
            <a:ext cx="7182998" cy="2082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03B7F6-48F2-D7C4-1B99-9030A11FF00B}"/>
              </a:ext>
            </a:extLst>
          </p:cNvPr>
          <p:cNvSpPr txBox="1"/>
          <p:nvPr/>
        </p:nvSpPr>
        <p:spPr>
          <a:xfrm>
            <a:off x="4105177" y="3210360"/>
            <a:ext cx="4374112" cy="646331"/>
          </a:xfrm>
          <a:prstGeom prst="rect">
            <a:avLst/>
          </a:prstGeom>
          <a:solidFill>
            <a:srgbClr val="161F36">
              <a:alpha val="50588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itter" pitchFamily="2" charset="77"/>
              </a:rPr>
              <a:t>Dr Marifer Rocha </a:t>
            </a:r>
            <a:r>
              <a:rPr lang="en-US" sz="2400" dirty="0" err="1">
                <a:solidFill>
                  <a:schemeClr val="bg1"/>
                </a:solidFill>
                <a:latin typeface="Bitter" pitchFamily="2" charset="77"/>
              </a:rPr>
              <a:t>Arrangoiz</a:t>
            </a:r>
            <a:endParaRPr lang="en-US" sz="2400" dirty="0">
              <a:solidFill>
                <a:schemeClr val="bg1"/>
              </a:solidFill>
              <a:latin typeface="Bitter" pitchFamily="2" charset="77"/>
            </a:endParaRPr>
          </a:p>
          <a:p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Clinical Psychologist, BSc (Hons), MS,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DClinPsych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(Hons)</a:t>
            </a:r>
          </a:p>
        </p:txBody>
      </p:sp>
    </p:spTree>
    <p:extLst>
      <p:ext uri="{BB962C8B-B14F-4D97-AF65-F5344CB8AC3E}">
        <p14:creationId xmlns:p14="http://schemas.microsoft.com/office/powerpoint/2010/main" val="293581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B7545-2D80-CFE6-6C0D-FF1D0339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tree with pink flowers and yellow flowers&#10;&#10;AI-generated content may be incorrect.">
            <a:extLst>
              <a:ext uri="{FF2B5EF4-FFF2-40B4-BE49-F238E27FC236}">
                <a16:creationId xmlns:a16="http://schemas.microsoft.com/office/drawing/2014/main" id="{C2DA6145-6402-7FDC-598C-A3946A4C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9" t="29483" r="5504" b="34798"/>
          <a:stretch/>
        </p:blipFill>
        <p:spPr>
          <a:xfrm>
            <a:off x="1390946" y="181646"/>
            <a:ext cx="7182998" cy="2082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4AA1A-A517-3295-1979-C46F67809A5B}"/>
              </a:ext>
            </a:extLst>
          </p:cNvPr>
          <p:cNvSpPr txBox="1"/>
          <p:nvPr/>
        </p:nvSpPr>
        <p:spPr>
          <a:xfrm>
            <a:off x="4111698" y="899575"/>
            <a:ext cx="4374112" cy="646331"/>
          </a:xfrm>
          <a:prstGeom prst="rect">
            <a:avLst/>
          </a:prstGeom>
          <a:solidFill>
            <a:schemeClr val="bg1">
              <a:alpha val="50588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61F36"/>
                </a:solidFill>
                <a:latin typeface="Bitter" pitchFamily="2" charset="77"/>
              </a:rPr>
              <a:t>Dr Marifer Rocha </a:t>
            </a:r>
            <a:r>
              <a:rPr lang="en-US" sz="2400" dirty="0" err="1">
                <a:solidFill>
                  <a:srgbClr val="161F36"/>
                </a:solidFill>
                <a:latin typeface="Bitter" pitchFamily="2" charset="77"/>
              </a:rPr>
              <a:t>Arrangoiz</a:t>
            </a:r>
            <a:endParaRPr lang="en-US" sz="2400" dirty="0">
              <a:solidFill>
                <a:srgbClr val="161F36"/>
              </a:solidFill>
              <a:latin typeface="Bitter" pitchFamily="2" charset="77"/>
            </a:endParaRPr>
          </a:p>
          <a:p>
            <a:r>
              <a:rPr lang="en-US" sz="1200" dirty="0">
                <a:solidFill>
                  <a:srgbClr val="161F36"/>
                </a:solidFill>
                <a:latin typeface="Bitter" pitchFamily="2" charset="77"/>
              </a:rPr>
              <a:t>Clinical Psychologist, BSc (Hons), MS, </a:t>
            </a:r>
            <a:r>
              <a:rPr lang="en-US" sz="1200" dirty="0" err="1">
                <a:solidFill>
                  <a:srgbClr val="161F36"/>
                </a:solidFill>
                <a:latin typeface="Bitter" pitchFamily="2" charset="77"/>
              </a:rPr>
              <a:t>DClinPsych</a:t>
            </a:r>
            <a:r>
              <a:rPr lang="en-US" sz="1200" dirty="0">
                <a:solidFill>
                  <a:srgbClr val="161F36"/>
                </a:solidFill>
                <a:latin typeface="Bitter" pitchFamily="2" charset="77"/>
              </a:rPr>
              <a:t> (Hons)</a:t>
            </a:r>
          </a:p>
        </p:txBody>
      </p:sp>
      <p:pic>
        <p:nvPicPr>
          <p:cNvPr id="12" name="Picture 11" descr="A tree with pink flowers and yellow flowers&#10;&#10;AI-generated content may be incorrect.">
            <a:extLst>
              <a:ext uri="{FF2B5EF4-FFF2-40B4-BE49-F238E27FC236}">
                <a16:creationId xmlns:a16="http://schemas.microsoft.com/office/drawing/2014/main" id="{984397AC-4094-28B7-446E-2D21CF17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9" t="29483" r="5504" b="34798"/>
          <a:stretch/>
        </p:blipFill>
        <p:spPr>
          <a:xfrm>
            <a:off x="1390946" y="2492432"/>
            <a:ext cx="7182998" cy="2082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89883F-0A81-59B4-D0AD-DDA5E8E1DF66}"/>
              </a:ext>
            </a:extLst>
          </p:cNvPr>
          <p:cNvSpPr txBox="1"/>
          <p:nvPr/>
        </p:nvSpPr>
        <p:spPr>
          <a:xfrm>
            <a:off x="4105177" y="3210360"/>
            <a:ext cx="4374112" cy="646331"/>
          </a:xfrm>
          <a:prstGeom prst="rect">
            <a:avLst/>
          </a:prstGeom>
          <a:solidFill>
            <a:srgbClr val="161F36">
              <a:alpha val="50588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itter" pitchFamily="2" charset="77"/>
              </a:rPr>
              <a:t>Dr Marifer Rocha </a:t>
            </a:r>
            <a:r>
              <a:rPr lang="en-US" sz="2400" dirty="0" err="1">
                <a:solidFill>
                  <a:schemeClr val="bg1"/>
                </a:solidFill>
                <a:latin typeface="Bitter" pitchFamily="2" charset="77"/>
              </a:rPr>
              <a:t>Arrangoiz</a:t>
            </a:r>
            <a:endParaRPr lang="en-US" sz="2400" dirty="0">
              <a:solidFill>
                <a:schemeClr val="bg1"/>
              </a:solidFill>
              <a:latin typeface="Bitter" pitchFamily="2" charset="77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Psicóloga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con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Maestría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y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Doctorado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Psicología</a:t>
            </a:r>
            <a:r>
              <a:rPr lang="en-US" sz="1200" dirty="0">
                <a:solidFill>
                  <a:schemeClr val="bg1"/>
                </a:solidFill>
                <a:latin typeface="Bitter" pitchFamily="2" charset="77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Bitter" pitchFamily="2" charset="77"/>
              </a:rPr>
              <a:t>Clínica</a:t>
            </a:r>
            <a:endParaRPr lang="en-US" sz="1200" dirty="0">
              <a:solidFill>
                <a:schemeClr val="bg1"/>
              </a:solidFill>
              <a:latin typeface="Bit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123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Bitter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Edgar Rodríguez Huerta</dc:creator>
  <cp:lastModifiedBy>Edgar Rodríguez Huerta</cp:lastModifiedBy>
  <cp:revision>1</cp:revision>
  <dcterms:created xsi:type="dcterms:W3CDTF">2025-04-03T12:37:09Z</dcterms:created>
  <dcterms:modified xsi:type="dcterms:W3CDTF">2025-04-03T13:41:40Z</dcterms:modified>
</cp:coreProperties>
</file>